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67" r:id="rId4"/>
    <p:sldId id="268" r:id="rId5"/>
    <p:sldId id="275" r:id="rId6"/>
    <p:sldId id="269" r:id="rId7"/>
    <p:sldId id="270" r:id="rId8"/>
    <p:sldId id="271" r:id="rId9"/>
    <p:sldId id="272" r:id="rId10"/>
    <p:sldId id="273" r:id="rId11"/>
    <p:sldId id="256" r:id="rId12"/>
    <p:sldId id="257" r:id="rId13"/>
    <p:sldId id="258" r:id="rId14"/>
    <p:sldId id="259" r:id="rId15"/>
    <p:sldId id="260" r:id="rId16"/>
    <p:sldId id="261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D530C-1B78-4480-84F5-C8D0545FEC94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343A783-A61D-4FDA-9984-C8C243C65610}">
      <dgm:prSet phldrT="[Текст]"/>
      <dgm:spPr/>
      <dgm:t>
        <a:bodyPr/>
        <a:lstStyle/>
        <a:p>
          <a:r>
            <a:rPr lang="uk-UA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Ігрова діяльність</a:t>
          </a:r>
        </a:p>
        <a:p>
          <a:r>
            <a:rPr lang="uk-UA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(процесуальна)</a:t>
          </a:r>
          <a:endParaRPr lang="ru-RU" dirty="0">
            <a:ln>
              <a:solidFill>
                <a:srgbClr val="002060"/>
              </a:solidFill>
            </a:ln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84F57-0CFA-48C8-A853-1E8A0F24B8E1}" type="parTrans" cxnId="{65655012-2978-4BE1-82F8-33F29155C420}">
      <dgm:prSet/>
      <dgm:spPr/>
      <dgm:t>
        <a:bodyPr/>
        <a:lstStyle/>
        <a:p>
          <a:endParaRPr lang="ru-RU"/>
        </a:p>
      </dgm:t>
    </dgm:pt>
    <dgm:pt modelId="{C91E7FEC-3776-4C36-9DAD-5DC6B6634E41}" type="sibTrans" cxnId="{65655012-2978-4BE1-82F8-33F29155C420}">
      <dgm:prSet/>
      <dgm:spPr/>
      <dgm:t>
        <a:bodyPr/>
        <a:lstStyle/>
        <a:p>
          <a:endParaRPr lang="ru-RU"/>
        </a:p>
      </dgm:t>
    </dgm:pt>
    <dgm:pt modelId="{6089B043-73CC-4954-99F6-DFAE9CE98F57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Навчальна діяльність</a:t>
          </a:r>
        </a:p>
        <a:p>
          <a:r>
            <a:rPr lang="uk-UA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(результативна)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E7F49-1CA3-4BD8-A834-F143177212C8}" type="parTrans" cxnId="{46A934E5-1600-45F5-868E-24FD02C2A99C}">
      <dgm:prSet/>
      <dgm:spPr/>
      <dgm:t>
        <a:bodyPr/>
        <a:lstStyle/>
        <a:p>
          <a:endParaRPr lang="ru-RU"/>
        </a:p>
      </dgm:t>
    </dgm:pt>
    <dgm:pt modelId="{C804250E-9B21-4452-9157-104A00E44525}" type="sibTrans" cxnId="{46A934E5-1600-45F5-868E-24FD02C2A99C}">
      <dgm:prSet/>
      <dgm:spPr/>
      <dgm:t>
        <a:bodyPr/>
        <a:lstStyle/>
        <a:p>
          <a:endParaRPr lang="ru-RU"/>
        </a:p>
      </dgm:t>
    </dgm:pt>
    <dgm:pt modelId="{C14B929E-1766-4DDA-A7B4-C9E7AE2F165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результативна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продуктивна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0BF3D7-7DB1-4CF5-A3A4-B8F8752A5D18}" type="parTrans" cxnId="{D3D3F28D-539F-4853-8EED-79EB1026CC20}">
      <dgm:prSet/>
      <dgm:spPr/>
      <dgm:t>
        <a:bodyPr/>
        <a:lstStyle/>
        <a:p>
          <a:endParaRPr lang="ru-RU"/>
        </a:p>
      </dgm:t>
    </dgm:pt>
    <dgm:pt modelId="{EB15225B-4CE3-4555-939E-2BB8EC8B7BD7}" type="sibTrans" cxnId="{D3D3F28D-539F-4853-8EED-79EB1026CC20}">
      <dgm:prSet/>
      <dgm:spPr/>
      <dgm:t>
        <a:bodyPr/>
        <a:lstStyle/>
        <a:p>
          <a:endParaRPr lang="ru-RU"/>
        </a:p>
      </dgm:t>
    </dgm:pt>
    <dgm:pt modelId="{4D2B93B0-AC66-42A2-9C11-2B27E114672C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Результативна Продуктивна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1E0BBC-ED62-44EF-865F-97EE03AF392B}" type="parTrans" cxnId="{1A2A7E0E-20CC-409C-B0D3-DEC8213E4A3E}">
      <dgm:prSet/>
      <dgm:spPr/>
      <dgm:t>
        <a:bodyPr/>
        <a:lstStyle/>
        <a:p>
          <a:endParaRPr lang="ru-RU"/>
        </a:p>
      </dgm:t>
    </dgm:pt>
    <dgm:pt modelId="{C88DB015-00BE-4D1A-9274-124183922FBF}" type="sibTrans" cxnId="{1A2A7E0E-20CC-409C-B0D3-DEC8213E4A3E}">
      <dgm:prSet/>
      <dgm:spPr/>
      <dgm:t>
        <a:bodyPr/>
        <a:lstStyle/>
        <a:p>
          <a:endParaRPr lang="ru-RU"/>
        </a:p>
      </dgm:t>
    </dgm:pt>
    <dgm:pt modelId="{19A4CA68-CB8A-48AC-B41B-E7B1C5E2AEE4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відмінності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55AF4-5A75-4982-9EC0-E4382A154236}" type="parTrans" cxnId="{E50D5933-C4A1-4B35-B4C1-72E04C2DFCC3}">
      <dgm:prSet/>
      <dgm:spPr/>
      <dgm:t>
        <a:bodyPr/>
        <a:lstStyle/>
        <a:p>
          <a:endParaRPr lang="ru-RU"/>
        </a:p>
      </dgm:t>
    </dgm:pt>
    <dgm:pt modelId="{1CFF7A3F-2544-44F3-9BCD-C5B47E04183C}" type="sibTrans" cxnId="{E50D5933-C4A1-4B35-B4C1-72E04C2DFCC3}">
      <dgm:prSet/>
      <dgm:spPr/>
      <dgm:t>
        <a:bodyPr/>
        <a:lstStyle/>
        <a:p>
          <a:endParaRPr lang="ru-RU"/>
        </a:p>
      </dgm:t>
    </dgm:pt>
    <dgm:pt modelId="{014309BA-BD2D-4CD8-9D2D-324DCDB6C5E1}" type="pres">
      <dgm:prSet presAssocID="{500D530C-1B78-4480-84F5-C8D0545FEC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846449-1BFE-4A0D-AE1C-6454A2F56392}" type="pres">
      <dgm:prSet presAssocID="{B343A783-A61D-4FDA-9984-C8C243C65610}" presName="node" presStyleLbl="node1" presStyleIdx="0" presStyleCnt="5" custLinFactNeighborX="-49743" custLinFactNeighborY="-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F8C44-E61C-4021-B8AA-1481FEA9155D}" type="pres">
      <dgm:prSet presAssocID="{C91E7FEC-3776-4C36-9DAD-5DC6B6634E41}" presName="sibTrans" presStyleCnt="0"/>
      <dgm:spPr/>
    </dgm:pt>
    <dgm:pt modelId="{9310913D-E54A-4F87-92BA-28CD5D21A4F8}" type="pres">
      <dgm:prSet presAssocID="{6089B043-73CC-4954-99F6-DFAE9CE98F57}" presName="node" presStyleLbl="node1" presStyleIdx="1" presStyleCnt="5" custScaleX="123774" custLinFactNeighborX="36400" custLinFactNeighborY="3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5D4D6-6299-46FC-B9FD-99A26CB67733}" type="pres">
      <dgm:prSet presAssocID="{C804250E-9B21-4452-9157-104A00E44525}" presName="sibTrans" presStyleCnt="0"/>
      <dgm:spPr/>
    </dgm:pt>
    <dgm:pt modelId="{8463C55D-020B-4FBE-BD9F-2A71ECF771EA}" type="pres">
      <dgm:prSet presAssocID="{C14B929E-1766-4DDA-A7B4-C9E7AE2F165F}" presName="node" presStyleLbl="node1" presStyleIdx="2" presStyleCnt="5" custLinFactNeighborX="-48992" custLinFactNeighborY="-15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27897-BEAE-447E-9E13-93630B0A09AA}" type="pres">
      <dgm:prSet presAssocID="{EB15225B-4CE3-4555-939E-2BB8EC8B7BD7}" presName="sibTrans" presStyleCnt="0"/>
      <dgm:spPr/>
    </dgm:pt>
    <dgm:pt modelId="{D09B5D7A-E279-4D4C-AE95-3412469CC2D8}" type="pres">
      <dgm:prSet presAssocID="{4D2B93B0-AC66-42A2-9C11-2B27E114672C}" presName="node" presStyleLbl="node1" presStyleIdx="3" presStyleCnt="5" custScaleX="117653" custLinFactNeighborX="36454" custLinFactNeighborY="-15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7FECC-7E14-45FA-AF74-CD6D51A29E9F}" type="pres">
      <dgm:prSet presAssocID="{C88DB015-00BE-4D1A-9274-124183922FBF}" presName="sibTrans" presStyleCnt="0"/>
      <dgm:spPr/>
    </dgm:pt>
    <dgm:pt modelId="{1B7E9CC9-0F8E-4BBF-96E2-8F992B953E60}" type="pres">
      <dgm:prSet presAssocID="{19A4CA68-CB8A-48AC-B41B-E7B1C5E2AEE4}" presName="node" presStyleLbl="node1" presStyleIdx="4" presStyleCnt="5" custScaleY="33568" custLinFactY="-51305" custLinFactNeighborX="-69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F1D90E-7FDA-4763-A297-EB34EA5A8899}" type="presOf" srcId="{4D2B93B0-AC66-42A2-9C11-2B27E114672C}" destId="{D09B5D7A-E279-4D4C-AE95-3412469CC2D8}" srcOrd="0" destOrd="0" presId="urn:microsoft.com/office/officeart/2005/8/layout/default"/>
    <dgm:cxn modelId="{D1EAC669-13B5-45BD-A684-39224CB3E959}" type="presOf" srcId="{C14B929E-1766-4DDA-A7B4-C9E7AE2F165F}" destId="{8463C55D-020B-4FBE-BD9F-2A71ECF771EA}" srcOrd="0" destOrd="0" presId="urn:microsoft.com/office/officeart/2005/8/layout/default"/>
    <dgm:cxn modelId="{E8D4CB13-511C-41D1-9916-642E8ACDF371}" type="presOf" srcId="{6089B043-73CC-4954-99F6-DFAE9CE98F57}" destId="{9310913D-E54A-4F87-92BA-28CD5D21A4F8}" srcOrd="0" destOrd="0" presId="urn:microsoft.com/office/officeart/2005/8/layout/default"/>
    <dgm:cxn modelId="{65655012-2978-4BE1-82F8-33F29155C420}" srcId="{500D530C-1B78-4480-84F5-C8D0545FEC94}" destId="{B343A783-A61D-4FDA-9984-C8C243C65610}" srcOrd="0" destOrd="0" parTransId="{F5184F57-0CFA-48C8-A853-1E8A0F24B8E1}" sibTransId="{C91E7FEC-3776-4C36-9DAD-5DC6B6634E41}"/>
    <dgm:cxn modelId="{D3D3F28D-539F-4853-8EED-79EB1026CC20}" srcId="{500D530C-1B78-4480-84F5-C8D0545FEC94}" destId="{C14B929E-1766-4DDA-A7B4-C9E7AE2F165F}" srcOrd="2" destOrd="0" parTransId="{E50BF3D7-7DB1-4CF5-A3A4-B8F8752A5D18}" sibTransId="{EB15225B-4CE3-4555-939E-2BB8EC8B7BD7}"/>
    <dgm:cxn modelId="{E50D5933-C4A1-4B35-B4C1-72E04C2DFCC3}" srcId="{500D530C-1B78-4480-84F5-C8D0545FEC94}" destId="{19A4CA68-CB8A-48AC-B41B-E7B1C5E2AEE4}" srcOrd="4" destOrd="0" parTransId="{E2E55AF4-5A75-4982-9EC0-E4382A154236}" sibTransId="{1CFF7A3F-2544-44F3-9BCD-C5B47E04183C}"/>
    <dgm:cxn modelId="{3FEBE1D8-7D96-461E-9639-8A41B0444019}" type="presOf" srcId="{19A4CA68-CB8A-48AC-B41B-E7B1C5E2AEE4}" destId="{1B7E9CC9-0F8E-4BBF-96E2-8F992B953E60}" srcOrd="0" destOrd="0" presId="urn:microsoft.com/office/officeart/2005/8/layout/default"/>
    <dgm:cxn modelId="{0EC1F2BB-156F-40DE-907B-AAF9D5273003}" type="presOf" srcId="{B343A783-A61D-4FDA-9984-C8C243C65610}" destId="{74846449-1BFE-4A0D-AE1C-6454A2F56392}" srcOrd="0" destOrd="0" presId="urn:microsoft.com/office/officeart/2005/8/layout/default"/>
    <dgm:cxn modelId="{1CF37B05-7050-4CC7-B9F1-FB610F6BB2B2}" type="presOf" srcId="{500D530C-1B78-4480-84F5-C8D0545FEC94}" destId="{014309BA-BD2D-4CD8-9D2D-324DCDB6C5E1}" srcOrd="0" destOrd="0" presId="urn:microsoft.com/office/officeart/2005/8/layout/default"/>
    <dgm:cxn modelId="{46A934E5-1600-45F5-868E-24FD02C2A99C}" srcId="{500D530C-1B78-4480-84F5-C8D0545FEC94}" destId="{6089B043-73CC-4954-99F6-DFAE9CE98F57}" srcOrd="1" destOrd="0" parTransId="{6DBE7F49-1CA3-4BD8-A834-F143177212C8}" sibTransId="{C804250E-9B21-4452-9157-104A00E44525}"/>
    <dgm:cxn modelId="{1A2A7E0E-20CC-409C-B0D3-DEC8213E4A3E}" srcId="{500D530C-1B78-4480-84F5-C8D0545FEC94}" destId="{4D2B93B0-AC66-42A2-9C11-2B27E114672C}" srcOrd="3" destOrd="0" parTransId="{9E1E0BBC-ED62-44EF-865F-97EE03AF392B}" sibTransId="{C88DB015-00BE-4D1A-9274-124183922FBF}"/>
    <dgm:cxn modelId="{729A81FC-50DA-48A6-B9F7-758DE4E871D2}" type="presParOf" srcId="{014309BA-BD2D-4CD8-9D2D-324DCDB6C5E1}" destId="{74846449-1BFE-4A0D-AE1C-6454A2F56392}" srcOrd="0" destOrd="0" presId="urn:microsoft.com/office/officeart/2005/8/layout/default"/>
    <dgm:cxn modelId="{639AB36B-4203-4A1B-94E6-A0708113D466}" type="presParOf" srcId="{014309BA-BD2D-4CD8-9D2D-324DCDB6C5E1}" destId="{289F8C44-E61C-4021-B8AA-1481FEA9155D}" srcOrd="1" destOrd="0" presId="urn:microsoft.com/office/officeart/2005/8/layout/default"/>
    <dgm:cxn modelId="{6833E4E9-1195-4D13-B555-621C5EDDFDD3}" type="presParOf" srcId="{014309BA-BD2D-4CD8-9D2D-324DCDB6C5E1}" destId="{9310913D-E54A-4F87-92BA-28CD5D21A4F8}" srcOrd="2" destOrd="0" presId="urn:microsoft.com/office/officeart/2005/8/layout/default"/>
    <dgm:cxn modelId="{A014AA46-6084-4260-93EB-40CB9492A092}" type="presParOf" srcId="{014309BA-BD2D-4CD8-9D2D-324DCDB6C5E1}" destId="{8825D4D6-6299-46FC-B9FD-99A26CB67733}" srcOrd="3" destOrd="0" presId="urn:microsoft.com/office/officeart/2005/8/layout/default"/>
    <dgm:cxn modelId="{1244A90E-358B-4E9E-973B-246B67796954}" type="presParOf" srcId="{014309BA-BD2D-4CD8-9D2D-324DCDB6C5E1}" destId="{8463C55D-020B-4FBE-BD9F-2A71ECF771EA}" srcOrd="4" destOrd="0" presId="urn:microsoft.com/office/officeart/2005/8/layout/default"/>
    <dgm:cxn modelId="{E9FF6D38-6876-469B-B146-CDC8541EB87A}" type="presParOf" srcId="{014309BA-BD2D-4CD8-9D2D-324DCDB6C5E1}" destId="{03627897-BEAE-447E-9E13-93630B0A09AA}" srcOrd="5" destOrd="0" presId="urn:microsoft.com/office/officeart/2005/8/layout/default"/>
    <dgm:cxn modelId="{182BF6E7-F164-4A28-AE7E-4513A1C81188}" type="presParOf" srcId="{014309BA-BD2D-4CD8-9D2D-324DCDB6C5E1}" destId="{D09B5D7A-E279-4D4C-AE95-3412469CC2D8}" srcOrd="6" destOrd="0" presId="urn:microsoft.com/office/officeart/2005/8/layout/default"/>
    <dgm:cxn modelId="{3741FFCF-2DD6-4892-9771-45DAC1CC4F59}" type="presParOf" srcId="{014309BA-BD2D-4CD8-9D2D-324DCDB6C5E1}" destId="{8627FECC-7E14-45FA-AF74-CD6D51A29E9F}" srcOrd="7" destOrd="0" presId="urn:microsoft.com/office/officeart/2005/8/layout/default"/>
    <dgm:cxn modelId="{C2710E1E-C015-45ED-B6F0-703F2ADCAD42}" type="presParOf" srcId="{014309BA-BD2D-4CD8-9D2D-324DCDB6C5E1}" destId="{1B7E9CC9-0F8E-4BBF-96E2-8F992B953E6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8E68C2-141A-4CE1-8BDB-6DDFE8E73D04}" type="doc">
      <dgm:prSet loTypeId="urn:microsoft.com/office/officeart/2005/8/layout/matrix1" loCatId="matrix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3FB2209-26A7-4CC1-8EA4-782918E5BED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C30AC7-0F72-4FB2-97C5-9D006FBFBF59}" type="parTrans" cxnId="{605AFD0E-AA38-416E-B2B2-6D93778A1B43}">
      <dgm:prSet/>
      <dgm:spPr/>
      <dgm:t>
        <a:bodyPr/>
        <a:lstStyle/>
        <a:p>
          <a:endParaRPr lang="ru-RU"/>
        </a:p>
      </dgm:t>
    </dgm:pt>
    <dgm:pt modelId="{6D0EE0C5-C981-43E3-BD4A-9024EC358504}" type="sibTrans" cxnId="{605AFD0E-AA38-416E-B2B2-6D93778A1B43}">
      <dgm:prSet/>
      <dgm:spPr/>
      <dgm:t>
        <a:bodyPr/>
        <a:lstStyle/>
        <a:p>
          <a:endParaRPr lang="ru-RU"/>
        </a:p>
      </dgm:t>
    </dgm:pt>
    <dgm:pt modelId="{FCAAECCE-AB6A-4207-93E1-5DEF1C70B02E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Ігрова діяльність</a:t>
          </a:r>
          <a:endParaRPr lang="ru-RU" dirty="0">
            <a:ln>
              <a:solidFill>
                <a:srgbClr val="002060"/>
              </a:solidFill>
            </a:ln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AEC5A7-B711-4E45-9AE3-B95727BB0238}" type="parTrans" cxnId="{A0660606-1D92-48F3-A0B5-53CD4C34C412}">
      <dgm:prSet/>
      <dgm:spPr/>
      <dgm:t>
        <a:bodyPr/>
        <a:lstStyle/>
        <a:p>
          <a:endParaRPr lang="ru-RU"/>
        </a:p>
      </dgm:t>
    </dgm:pt>
    <dgm:pt modelId="{029F482E-6EC4-45F1-8EBB-5A556F30E8A7}" type="sibTrans" cxnId="{A0660606-1D92-48F3-A0B5-53CD4C34C412}">
      <dgm:prSet/>
      <dgm:spPr/>
      <dgm:t>
        <a:bodyPr/>
        <a:lstStyle/>
        <a:p>
          <a:endParaRPr lang="ru-RU"/>
        </a:p>
      </dgm:t>
    </dgm:pt>
    <dgm:pt modelId="{E83AB384-0C53-4F00-B0E1-F7411CB2304F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Навчальна діяльність</a:t>
          </a:r>
          <a:endParaRPr lang="ru-RU" dirty="0">
            <a:ln>
              <a:solidFill>
                <a:schemeClr val="bg1"/>
              </a:solidFill>
            </a:ln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A9B80-707E-46FA-9CD8-2199DA4E9BD9}" type="parTrans" cxnId="{5D7B8059-03FD-4BDE-8FEC-E05AA762297E}">
      <dgm:prSet/>
      <dgm:spPr/>
      <dgm:t>
        <a:bodyPr/>
        <a:lstStyle/>
        <a:p>
          <a:endParaRPr lang="ru-RU"/>
        </a:p>
      </dgm:t>
    </dgm:pt>
    <dgm:pt modelId="{2F10D556-A9DC-4D06-AC95-161E1EEA0F00}" type="sibTrans" cxnId="{5D7B8059-03FD-4BDE-8FEC-E05AA762297E}">
      <dgm:prSet/>
      <dgm:spPr/>
      <dgm:t>
        <a:bodyPr/>
        <a:lstStyle/>
        <a:p>
          <a:endParaRPr lang="ru-RU"/>
        </a:p>
      </dgm:t>
    </dgm:pt>
    <dgm:pt modelId="{04FD14A8-4BAE-4AF7-B7CE-729C78D00915}">
      <dgm:prSet phldrT="[Текст]"/>
      <dgm:spPr/>
      <dgm:t>
        <a:bodyPr/>
        <a:lstStyle/>
        <a:p>
          <a:endParaRPr lang="ru-RU" dirty="0"/>
        </a:p>
      </dgm:t>
    </dgm:pt>
    <dgm:pt modelId="{DB964688-D10D-4B3A-BA18-BAEF5DFEC3BE}" type="sibTrans" cxnId="{F1D26128-86F5-487B-B5F6-9758568E0CCD}">
      <dgm:prSet/>
      <dgm:spPr/>
      <dgm:t>
        <a:bodyPr/>
        <a:lstStyle/>
        <a:p>
          <a:endParaRPr lang="ru-RU"/>
        </a:p>
      </dgm:t>
    </dgm:pt>
    <dgm:pt modelId="{C5E3AD7E-B1BA-4E4F-BD7A-ADF7B6179E15}" type="parTrans" cxnId="{F1D26128-86F5-487B-B5F6-9758568E0CCD}">
      <dgm:prSet/>
      <dgm:spPr/>
      <dgm:t>
        <a:bodyPr/>
        <a:lstStyle/>
        <a:p>
          <a:endParaRPr lang="ru-RU"/>
        </a:p>
      </dgm:t>
    </dgm:pt>
    <dgm:pt modelId="{BDA8E3CA-6366-4E19-AE10-756A57C440D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Навчають дитину</a:t>
          </a:r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949CF8-B688-445E-A135-F26FF257E938}" type="sibTrans" cxnId="{E2792AE1-6C9B-4411-8659-B56D720C8E8B}">
      <dgm:prSet/>
      <dgm:spPr/>
      <dgm:t>
        <a:bodyPr/>
        <a:lstStyle/>
        <a:p>
          <a:endParaRPr lang="ru-RU"/>
        </a:p>
      </dgm:t>
    </dgm:pt>
    <dgm:pt modelId="{7B64FDE0-EE66-4E8F-B03D-458E834BCB5B}" type="parTrans" cxnId="{E2792AE1-6C9B-4411-8659-B56D720C8E8B}">
      <dgm:prSet/>
      <dgm:spPr/>
      <dgm:t>
        <a:bodyPr/>
        <a:lstStyle/>
        <a:p>
          <a:endParaRPr lang="ru-RU"/>
        </a:p>
      </dgm:t>
    </dgm:pt>
    <dgm:pt modelId="{6F59733B-AF75-49E6-AAC5-1F5E01CF9FCD}" type="pres">
      <dgm:prSet presAssocID="{178E68C2-141A-4CE1-8BDB-6DDFE8E73D0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B0E557-5082-4F0E-89A1-2F8FA8262188}" type="pres">
      <dgm:prSet presAssocID="{178E68C2-141A-4CE1-8BDB-6DDFE8E73D04}" presName="matrix" presStyleCnt="0"/>
      <dgm:spPr/>
    </dgm:pt>
    <dgm:pt modelId="{D6A4ACB9-7EED-4E80-B688-191BB8FE3E98}" type="pres">
      <dgm:prSet presAssocID="{178E68C2-141A-4CE1-8BDB-6DDFE8E73D04}" presName="tile1" presStyleLbl="node1" presStyleIdx="0" presStyleCnt="4" custLinFactNeighborX="-1202" custLinFactNeighborY="1151"/>
      <dgm:spPr/>
      <dgm:t>
        <a:bodyPr/>
        <a:lstStyle/>
        <a:p>
          <a:endParaRPr lang="ru-RU"/>
        </a:p>
      </dgm:t>
    </dgm:pt>
    <dgm:pt modelId="{34910BCB-BBF9-4025-85D5-37AE9E774B36}" type="pres">
      <dgm:prSet presAssocID="{178E68C2-141A-4CE1-8BDB-6DDFE8E73D0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46C0D-CF80-4392-B333-18EF001FA9BD}" type="pres">
      <dgm:prSet presAssocID="{178E68C2-141A-4CE1-8BDB-6DDFE8E73D04}" presName="tile2" presStyleLbl="node1" presStyleIdx="1" presStyleCnt="4"/>
      <dgm:spPr/>
      <dgm:t>
        <a:bodyPr/>
        <a:lstStyle/>
        <a:p>
          <a:endParaRPr lang="ru-RU"/>
        </a:p>
      </dgm:t>
    </dgm:pt>
    <dgm:pt modelId="{A1AA4B18-CBA3-40D7-8A55-554F12A1E125}" type="pres">
      <dgm:prSet presAssocID="{178E68C2-141A-4CE1-8BDB-6DDFE8E73D0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C3984-5399-432C-8BBF-3DCCE144A745}" type="pres">
      <dgm:prSet presAssocID="{178E68C2-141A-4CE1-8BDB-6DDFE8E73D04}" presName="tile3" presStyleLbl="node1" presStyleIdx="2" presStyleCnt="4" custLinFactNeighborX="50100" custLinFactNeighborY="-3959"/>
      <dgm:spPr/>
      <dgm:t>
        <a:bodyPr/>
        <a:lstStyle/>
        <a:p>
          <a:endParaRPr lang="ru-RU"/>
        </a:p>
      </dgm:t>
    </dgm:pt>
    <dgm:pt modelId="{EA4A35A4-E432-4E94-BFF0-E18E8DEE6858}" type="pres">
      <dgm:prSet presAssocID="{178E68C2-141A-4CE1-8BDB-6DDFE8E73D0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A5D2C-EA4D-416D-88D7-FEF2DFDB156D}" type="pres">
      <dgm:prSet presAssocID="{178E68C2-141A-4CE1-8BDB-6DDFE8E73D04}" presName="tile4" presStyleLbl="node1" presStyleIdx="3" presStyleCnt="4" custScaleX="116834" custLinFactNeighborX="-50501" custLinFactNeighborY="-3959"/>
      <dgm:spPr/>
      <dgm:t>
        <a:bodyPr/>
        <a:lstStyle/>
        <a:p>
          <a:endParaRPr lang="ru-RU"/>
        </a:p>
      </dgm:t>
    </dgm:pt>
    <dgm:pt modelId="{8A18D598-4CC2-4CD5-96DE-5A71ACD7901A}" type="pres">
      <dgm:prSet presAssocID="{178E68C2-141A-4CE1-8BDB-6DDFE8E73D0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593D0-ECC5-45FE-B7F2-DEE759AB727F}" type="pres">
      <dgm:prSet presAssocID="{178E68C2-141A-4CE1-8BDB-6DDFE8E73D0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05AFD0E-AA38-416E-B2B2-6D93778A1B43}" srcId="{178E68C2-141A-4CE1-8BDB-6DDFE8E73D04}" destId="{43FB2209-26A7-4CC1-8EA4-782918E5BED8}" srcOrd="0" destOrd="0" parTransId="{70C30AC7-0F72-4FB2-97C5-9D006FBFBF59}" sibTransId="{6D0EE0C5-C981-43E3-BD4A-9024EC358504}"/>
    <dgm:cxn modelId="{F1D26128-86F5-487B-B5F6-9758568E0CCD}" srcId="{43FB2209-26A7-4CC1-8EA4-782918E5BED8}" destId="{04FD14A8-4BAE-4AF7-B7CE-729C78D00915}" srcOrd="2" destOrd="0" parTransId="{C5E3AD7E-B1BA-4E4F-BD7A-ADF7B6179E15}" sibTransId="{DB964688-D10D-4B3A-BA18-BAEF5DFEC3BE}"/>
    <dgm:cxn modelId="{CBD05D7D-4C97-44FD-BC24-97EB08BA350D}" type="presOf" srcId="{04FD14A8-4BAE-4AF7-B7CE-729C78D00915}" destId="{EA4A35A4-E432-4E94-BFF0-E18E8DEE6858}" srcOrd="1" destOrd="0" presId="urn:microsoft.com/office/officeart/2005/8/layout/matrix1"/>
    <dgm:cxn modelId="{3EDACBA9-BEEB-465F-9246-D7693875DFF1}" type="presOf" srcId="{FCAAECCE-AB6A-4207-93E1-5DEF1C70B02E}" destId="{D6A4ACB9-7EED-4E80-B688-191BB8FE3E98}" srcOrd="0" destOrd="0" presId="urn:microsoft.com/office/officeart/2005/8/layout/matrix1"/>
    <dgm:cxn modelId="{5D7B8059-03FD-4BDE-8FEC-E05AA762297E}" srcId="{43FB2209-26A7-4CC1-8EA4-782918E5BED8}" destId="{E83AB384-0C53-4F00-B0E1-F7411CB2304F}" srcOrd="1" destOrd="0" parTransId="{4B4A9B80-707E-46FA-9CD8-2199DA4E9BD9}" sibTransId="{2F10D556-A9DC-4D06-AC95-161E1EEA0F00}"/>
    <dgm:cxn modelId="{3C8C8472-E414-427E-84C2-A50332AC9B1A}" type="presOf" srcId="{43FB2209-26A7-4CC1-8EA4-782918E5BED8}" destId="{E5E593D0-ECC5-45FE-B7F2-DEE759AB727F}" srcOrd="0" destOrd="0" presId="urn:microsoft.com/office/officeart/2005/8/layout/matrix1"/>
    <dgm:cxn modelId="{7EFF6FE5-70E1-4325-BE2C-A79F362564A6}" type="presOf" srcId="{FCAAECCE-AB6A-4207-93E1-5DEF1C70B02E}" destId="{34910BCB-BBF9-4025-85D5-37AE9E774B36}" srcOrd="1" destOrd="0" presId="urn:microsoft.com/office/officeart/2005/8/layout/matrix1"/>
    <dgm:cxn modelId="{E2792AE1-6C9B-4411-8659-B56D720C8E8B}" srcId="{43FB2209-26A7-4CC1-8EA4-782918E5BED8}" destId="{BDA8E3CA-6366-4E19-AE10-756A57C440D7}" srcOrd="3" destOrd="0" parTransId="{7B64FDE0-EE66-4E8F-B03D-458E834BCB5B}" sibTransId="{D9949CF8-B688-445E-A135-F26FF257E938}"/>
    <dgm:cxn modelId="{2CBCDE42-2A18-4937-8972-82B08A4B9488}" type="presOf" srcId="{BDA8E3CA-6366-4E19-AE10-756A57C440D7}" destId="{8A18D598-4CC2-4CD5-96DE-5A71ACD7901A}" srcOrd="1" destOrd="0" presId="urn:microsoft.com/office/officeart/2005/8/layout/matrix1"/>
    <dgm:cxn modelId="{A0660606-1D92-48F3-A0B5-53CD4C34C412}" srcId="{43FB2209-26A7-4CC1-8EA4-782918E5BED8}" destId="{FCAAECCE-AB6A-4207-93E1-5DEF1C70B02E}" srcOrd="0" destOrd="0" parTransId="{76AEC5A7-B711-4E45-9AE3-B95727BB0238}" sibTransId="{029F482E-6EC4-45F1-8EBB-5A556F30E8A7}"/>
    <dgm:cxn modelId="{9E96EBAB-BABB-4B7D-AEEB-0F1833054EF8}" type="presOf" srcId="{E83AB384-0C53-4F00-B0E1-F7411CB2304F}" destId="{A1AA4B18-CBA3-40D7-8A55-554F12A1E125}" srcOrd="1" destOrd="0" presId="urn:microsoft.com/office/officeart/2005/8/layout/matrix1"/>
    <dgm:cxn modelId="{D6284DEB-56B4-4EE5-BF93-98BC8007024C}" type="presOf" srcId="{178E68C2-141A-4CE1-8BDB-6DDFE8E73D04}" destId="{6F59733B-AF75-49E6-AAC5-1F5E01CF9FCD}" srcOrd="0" destOrd="0" presId="urn:microsoft.com/office/officeart/2005/8/layout/matrix1"/>
    <dgm:cxn modelId="{354980FD-2FE1-459C-89AE-21205C051B97}" type="presOf" srcId="{04FD14A8-4BAE-4AF7-B7CE-729C78D00915}" destId="{9C7C3984-5399-432C-8BBF-3DCCE144A745}" srcOrd="0" destOrd="0" presId="urn:microsoft.com/office/officeart/2005/8/layout/matrix1"/>
    <dgm:cxn modelId="{A3589D91-AF7E-4D2E-B401-D348DA0A2DD6}" type="presOf" srcId="{E83AB384-0C53-4F00-B0E1-F7411CB2304F}" destId="{2E746C0D-CF80-4392-B333-18EF001FA9BD}" srcOrd="0" destOrd="0" presId="urn:microsoft.com/office/officeart/2005/8/layout/matrix1"/>
    <dgm:cxn modelId="{9D8FFC70-788B-4D9B-8B5E-03168DC2979F}" type="presOf" srcId="{BDA8E3CA-6366-4E19-AE10-756A57C440D7}" destId="{244A5D2C-EA4D-416D-88D7-FEF2DFDB156D}" srcOrd="0" destOrd="0" presId="urn:microsoft.com/office/officeart/2005/8/layout/matrix1"/>
    <dgm:cxn modelId="{C35BE9BB-C489-4B98-A7EE-CB8B0B25D282}" type="presParOf" srcId="{6F59733B-AF75-49E6-AAC5-1F5E01CF9FCD}" destId="{C7B0E557-5082-4F0E-89A1-2F8FA8262188}" srcOrd="0" destOrd="0" presId="urn:microsoft.com/office/officeart/2005/8/layout/matrix1"/>
    <dgm:cxn modelId="{BD260CDA-222F-4519-94E0-B545F806AD56}" type="presParOf" srcId="{C7B0E557-5082-4F0E-89A1-2F8FA8262188}" destId="{D6A4ACB9-7EED-4E80-B688-191BB8FE3E98}" srcOrd="0" destOrd="0" presId="urn:microsoft.com/office/officeart/2005/8/layout/matrix1"/>
    <dgm:cxn modelId="{BEC4AD4B-DA14-4D3D-BCD2-000F1CDD709F}" type="presParOf" srcId="{C7B0E557-5082-4F0E-89A1-2F8FA8262188}" destId="{34910BCB-BBF9-4025-85D5-37AE9E774B36}" srcOrd="1" destOrd="0" presId="urn:microsoft.com/office/officeart/2005/8/layout/matrix1"/>
    <dgm:cxn modelId="{6FA34584-F450-4DCB-97A2-5F1B3545777E}" type="presParOf" srcId="{C7B0E557-5082-4F0E-89A1-2F8FA8262188}" destId="{2E746C0D-CF80-4392-B333-18EF001FA9BD}" srcOrd="2" destOrd="0" presId="urn:microsoft.com/office/officeart/2005/8/layout/matrix1"/>
    <dgm:cxn modelId="{2562666C-DE10-4BEA-92CD-8BC7CD6683F8}" type="presParOf" srcId="{C7B0E557-5082-4F0E-89A1-2F8FA8262188}" destId="{A1AA4B18-CBA3-40D7-8A55-554F12A1E125}" srcOrd="3" destOrd="0" presId="urn:microsoft.com/office/officeart/2005/8/layout/matrix1"/>
    <dgm:cxn modelId="{BC145A9A-AD6A-45A1-AA0B-5A2D1AEEB8DF}" type="presParOf" srcId="{C7B0E557-5082-4F0E-89A1-2F8FA8262188}" destId="{9C7C3984-5399-432C-8BBF-3DCCE144A745}" srcOrd="4" destOrd="0" presId="urn:microsoft.com/office/officeart/2005/8/layout/matrix1"/>
    <dgm:cxn modelId="{163935D9-7532-4ED9-A5D3-5D7F5963E931}" type="presParOf" srcId="{C7B0E557-5082-4F0E-89A1-2F8FA8262188}" destId="{EA4A35A4-E432-4E94-BFF0-E18E8DEE6858}" srcOrd="5" destOrd="0" presId="urn:microsoft.com/office/officeart/2005/8/layout/matrix1"/>
    <dgm:cxn modelId="{19FC7CE4-8F0D-4067-A147-0712A71FB8CA}" type="presParOf" srcId="{C7B0E557-5082-4F0E-89A1-2F8FA8262188}" destId="{244A5D2C-EA4D-416D-88D7-FEF2DFDB156D}" srcOrd="6" destOrd="0" presId="urn:microsoft.com/office/officeart/2005/8/layout/matrix1"/>
    <dgm:cxn modelId="{56D1BFBC-6769-4954-AB9E-22BD9F1049C9}" type="presParOf" srcId="{C7B0E557-5082-4F0E-89A1-2F8FA8262188}" destId="{8A18D598-4CC2-4CD5-96DE-5A71ACD7901A}" srcOrd="7" destOrd="0" presId="urn:microsoft.com/office/officeart/2005/8/layout/matrix1"/>
    <dgm:cxn modelId="{0C5A8B7D-2859-489B-91CE-E4BA878C6117}" type="presParOf" srcId="{6F59733B-AF75-49E6-AAC5-1F5E01CF9FCD}" destId="{E5E593D0-ECC5-45FE-B7F2-DEE759AB727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46449-1BFE-4A0D-AE1C-6454A2F56392}">
      <dsp:nvSpPr>
        <dsp:cNvPr id="0" name=""/>
        <dsp:cNvSpPr/>
      </dsp:nvSpPr>
      <dsp:spPr>
        <a:xfrm>
          <a:off x="0" y="6"/>
          <a:ext cx="2534492" cy="15206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Ігрова діяльність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(процесуальна)</a:t>
          </a:r>
          <a:endParaRPr lang="ru-RU" sz="2400" kern="1200" dirty="0">
            <a:ln>
              <a:solidFill>
                <a:srgbClr val="002060"/>
              </a:solidFill>
            </a:ln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"/>
        <a:ext cx="2534492" cy="1520695"/>
      </dsp:txXfrm>
    </dsp:sp>
    <dsp:sp modelId="{9310913D-E54A-4F87-92BA-28CD5D21A4F8}">
      <dsp:nvSpPr>
        <dsp:cNvPr id="0" name=""/>
        <dsp:cNvSpPr/>
      </dsp:nvSpPr>
      <dsp:spPr>
        <a:xfrm>
          <a:off x="4674358" y="52607"/>
          <a:ext cx="3137042" cy="1520695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Навчальна діяльність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(результативна)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4358" y="52607"/>
        <a:ext cx="3137042" cy="1520695"/>
      </dsp:txXfrm>
    </dsp:sp>
    <dsp:sp modelId="{8463C55D-020B-4FBE-BD9F-2A71ECF771EA}">
      <dsp:nvSpPr>
        <dsp:cNvPr id="0" name=""/>
        <dsp:cNvSpPr/>
      </dsp:nvSpPr>
      <dsp:spPr>
        <a:xfrm>
          <a:off x="0" y="1533652"/>
          <a:ext cx="2534492" cy="1520695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результативна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продуктивна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33652"/>
        <a:ext cx="2534492" cy="1520695"/>
      </dsp:txXfrm>
    </dsp:sp>
    <dsp:sp modelId="{D09B5D7A-E279-4D4C-AE95-3412469CC2D8}">
      <dsp:nvSpPr>
        <dsp:cNvPr id="0" name=""/>
        <dsp:cNvSpPr/>
      </dsp:nvSpPr>
      <dsp:spPr>
        <a:xfrm>
          <a:off x="4753295" y="1533652"/>
          <a:ext cx="2981906" cy="1520695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Результативна Продуктивна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3295" y="1533652"/>
        <a:ext cx="2981906" cy="1520695"/>
      </dsp:txXfrm>
    </dsp:sp>
    <dsp:sp modelId="{1B7E9CC9-0F8E-4BBF-96E2-8F992B953E60}">
      <dsp:nvSpPr>
        <dsp:cNvPr id="0" name=""/>
        <dsp:cNvSpPr/>
      </dsp:nvSpPr>
      <dsp:spPr>
        <a:xfrm>
          <a:off x="2481718" y="1250022"/>
          <a:ext cx="2534492" cy="51046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відмінності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1718" y="1250022"/>
        <a:ext cx="2534492" cy="510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4ACB9-7EED-4E80-B688-191BB8FE3E98}">
      <dsp:nvSpPr>
        <dsp:cNvPr id="0" name=""/>
        <dsp:cNvSpPr/>
      </dsp:nvSpPr>
      <dsp:spPr>
        <a:xfrm rot="16200000">
          <a:off x="244983" y="-325585"/>
          <a:ext cx="1686493" cy="2376488"/>
        </a:xfrm>
        <a:prstGeom prst="round1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Ігрова діяльність</a:t>
          </a:r>
          <a:endParaRPr lang="ru-RU" sz="2400" kern="1200" dirty="0">
            <a:ln>
              <a:solidFill>
                <a:srgbClr val="002060"/>
              </a:solidFill>
            </a:ln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00015" y="19412"/>
        <a:ext cx="2376488" cy="1264869"/>
      </dsp:txXfrm>
    </dsp:sp>
    <dsp:sp modelId="{2E746C0D-CF80-4392-B333-18EF001FA9BD}">
      <dsp:nvSpPr>
        <dsp:cNvPr id="0" name=""/>
        <dsp:cNvSpPr/>
      </dsp:nvSpPr>
      <dsp:spPr>
        <a:xfrm>
          <a:off x="2276473" y="0"/>
          <a:ext cx="2376488" cy="1686493"/>
        </a:xfrm>
        <a:prstGeom prst="round1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Навчальна діяльність</a:t>
          </a:r>
          <a:endParaRPr lang="ru-RU" sz="2400" kern="1200" dirty="0">
            <a:ln>
              <a:solidFill>
                <a:schemeClr val="bg1"/>
              </a:solidFill>
            </a:ln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6473" y="0"/>
        <a:ext cx="2376488" cy="1264869"/>
      </dsp:txXfrm>
    </dsp:sp>
    <dsp:sp modelId="{9C7C3984-5399-432C-8BBF-3DCCE144A745}">
      <dsp:nvSpPr>
        <dsp:cNvPr id="0" name=""/>
        <dsp:cNvSpPr/>
      </dsp:nvSpPr>
      <dsp:spPr>
        <a:xfrm rot="10800000">
          <a:off x="1090605" y="1619724"/>
          <a:ext cx="2376488" cy="1686493"/>
        </a:xfrm>
        <a:prstGeom prst="round1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1090605" y="2041347"/>
        <a:ext cx="2376488" cy="1264869"/>
      </dsp:txXfrm>
    </dsp:sp>
    <dsp:sp modelId="{244A5D2C-EA4D-416D-88D7-FEF2DFDB156D}">
      <dsp:nvSpPr>
        <dsp:cNvPr id="0" name=""/>
        <dsp:cNvSpPr/>
      </dsp:nvSpPr>
      <dsp:spPr>
        <a:xfrm rot="5400000">
          <a:off x="1421320" y="1074698"/>
          <a:ext cx="1686493" cy="2776545"/>
        </a:xfrm>
        <a:prstGeom prst="round1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Навчають дитину</a:t>
          </a:r>
          <a:endParaRPr lang="ru-RU" sz="2400" kern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76294" y="2041347"/>
        <a:ext cx="2776545" cy="1264869"/>
      </dsp:txXfrm>
    </dsp:sp>
    <dsp:sp modelId="{E5E593D0-ECC5-45FE-B7F2-DEE759AB727F}">
      <dsp:nvSpPr>
        <dsp:cNvPr id="0" name=""/>
        <dsp:cNvSpPr/>
      </dsp:nvSpPr>
      <dsp:spPr>
        <a:xfrm>
          <a:off x="1663541" y="1264869"/>
          <a:ext cx="1425892" cy="843246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4705" y="1306033"/>
        <a:ext cx="1343564" cy="760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BA80-D709-4FBF-B7E6-AF384E295649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FBE0-CB36-4598-BB34-A89AE102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1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BA80-D709-4FBF-B7E6-AF384E295649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FBE0-CB36-4598-BB34-A89AE102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1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BA80-D709-4FBF-B7E6-AF384E295649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FBE0-CB36-4598-BB34-A89AE102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7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BA80-D709-4FBF-B7E6-AF384E295649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FBE0-CB36-4598-BB34-A89AE102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3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BA80-D709-4FBF-B7E6-AF384E295649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FBE0-CB36-4598-BB34-A89AE102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2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BA80-D709-4FBF-B7E6-AF384E295649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FBE0-CB36-4598-BB34-A89AE102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4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BA80-D709-4FBF-B7E6-AF384E295649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FBE0-CB36-4598-BB34-A89AE102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57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BA80-D709-4FBF-B7E6-AF384E295649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FBE0-CB36-4598-BB34-A89AE102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81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BA80-D709-4FBF-B7E6-AF384E295649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FBE0-CB36-4598-BB34-A89AE102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7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BA80-D709-4FBF-B7E6-AF384E295649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FBE0-CB36-4598-BB34-A89AE102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07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BA80-D709-4FBF-B7E6-AF384E295649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FBE0-CB36-4598-BB34-A89AE102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9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BA80-D709-4FBF-B7E6-AF384E295649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1FBE0-CB36-4598-BB34-A89AE1027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5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ytpsyholog.com/2015/04/16/%D0%BA%D0%BE%D1%80%D0%B5%D0%BA%D1%82%D1%83%D1%80%D0%BD%D0%B0-%D0%BF%D1%80%D0%BE%D0%B1%D0%B0/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1608" y="971349"/>
            <a:ext cx="56796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540385" algn="ctr">
              <a:lnSpc>
                <a:spcPct val="150000"/>
              </a:lnSpc>
              <a:spcAft>
                <a:spcPts val="0"/>
              </a:spcAft>
            </a:pPr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Психологія </a:t>
            </a:r>
            <a:endParaRPr lang="uk-UA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algn="ctr">
              <a:lnSpc>
                <a:spcPct val="150000"/>
              </a:lnSpc>
              <a:spcAft>
                <a:spcPts val="0"/>
              </a:spcAft>
            </a:pPr>
            <a:r>
              <a:rPr lang="uk-UA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мислительних</a:t>
            </a: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процесів.</a:t>
            </a:r>
          </a:p>
          <a:p>
            <a:pPr marL="540385" indent="-540385" algn="ctr">
              <a:lnSpc>
                <a:spcPct val="150000"/>
              </a:lnSpc>
              <a:spcAft>
                <a:spcPts val="0"/>
              </a:spcAft>
            </a:pP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</a:t>
            </a:r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методу гри</a:t>
            </a: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540385" indent="-540385" algn="ctr">
              <a:lnSpc>
                <a:spcPct val="150000"/>
              </a:lnSpc>
              <a:spcAft>
                <a:spcPts val="0"/>
              </a:spcAft>
            </a:pP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як основного </a:t>
            </a:r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навчанні</a:t>
            </a:r>
          </a:p>
          <a:p>
            <a:pPr marL="540385" indent="-540385" algn="ctr">
              <a:lnSpc>
                <a:spcPct val="150000"/>
              </a:lnSpc>
              <a:spcAft>
                <a:spcPts val="0"/>
              </a:spcAft>
            </a:pP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молодших </a:t>
            </a:r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школярів</a:t>
            </a: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0792" y="4958498"/>
            <a:ext cx="3761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Есхарівської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ЗОШ І-ІІІ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Чугуївської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районної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Лоскутова О.Л. 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9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Ð¼Ð°Ð»ÑÐ²Ð°Ð½Ð½Ñ Ð´Ð²Ð¾Ð¼Ð° ÑÑÐº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990600"/>
            <a:ext cx="3803015" cy="5384800"/>
          </a:xfrm>
          <a:prstGeom prst="rect">
            <a:avLst/>
          </a:prstGeom>
        </p:spPr>
      </p:pic>
      <p:sp>
        <p:nvSpPr>
          <p:cNvPr id="4" name="AutoShape 4" descr="ÐÐ°ÑÑÐ¸Ð½ÐºÐ¸ Ð¿Ð¾ Ð·Ð°Ð¿ÑÐ¾ÑÑ Ð¼Ð°Ð»ÑÐ²Ð°Ð½Ð½Ñ Ð´Ð²Ð¾Ð¼Ð° ÑÑÐºÐ°Ð¼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4" y="3967072"/>
            <a:ext cx="3794125" cy="2408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590" y="1618366"/>
            <a:ext cx="4833938" cy="1933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31846" y="313859"/>
            <a:ext cx="6501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Дзеркальне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малювання двома руками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69"/>
            <a:ext cx="9144000" cy="68844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7454" y="591780"/>
            <a:ext cx="82908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uk-UA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alt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 навчальної діяльності, значимість якої полягає не в результаті, а в самому процесі.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617454" y="2623389"/>
            <a:ext cx="8069346" cy="15939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</a:t>
            </a:r>
            <a:r>
              <a:rPr lang="uk-UA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цілісний стан душі.</a:t>
            </a:r>
          </a:p>
          <a:p>
            <a:r>
              <a:rPr lang="uk-UA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uk-UA" alt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єдність думок, почуттів та рухів.</a:t>
            </a:r>
          </a:p>
          <a:p>
            <a:r>
              <a:rPr lang="uk-UA" alt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</a:t>
            </a:r>
            <a:r>
              <a:rPr lang="uk-UA" alt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гармонійне життя в ролі, ситуації, світі.</a:t>
            </a:r>
            <a:endParaRPr lang="ru-RU" altLang="ru-RU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" y="0"/>
            <a:ext cx="912785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3831" y="355706"/>
            <a:ext cx="741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ігрової </a:t>
            </a:r>
            <a:r>
              <a:rPr lang="uk-UA" alt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uk-UA" alt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alt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М.Рождественська</a:t>
            </a:r>
            <a:r>
              <a:rPr lang="uk-UA" alt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65269" y="1296187"/>
            <a:ext cx="8512475" cy="3178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Маніпулятивна гра</a:t>
            </a:r>
          </a:p>
          <a:p>
            <a:r>
              <a:rPr lang="uk-UA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Упорядкування</a:t>
            </a:r>
          </a:p>
          <a:p>
            <a:r>
              <a:rPr lang="uk-UA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Функціональна гра</a:t>
            </a:r>
          </a:p>
          <a:p>
            <a:r>
              <a:rPr lang="uk-UA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Символічна гра</a:t>
            </a:r>
          </a:p>
          <a:p>
            <a:r>
              <a:rPr lang="uk-UA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наділяє об’єкт властивостями, яких той немає</a:t>
            </a:r>
          </a:p>
          <a:p>
            <a:r>
              <a:rPr lang="uk-UA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відноситься до відсутнього об’єкту так, ніби він присутній.</a:t>
            </a:r>
            <a:endParaRPr lang="ru-RU" alt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12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" y="0"/>
            <a:ext cx="9127859" cy="6858000"/>
          </a:xfrm>
          <a:prstGeom prst="rect">
            <a:avLst/>
          </a:prstGeom>
        </p:spPr>
      </p:pic>
      <p:sp>
        <p:nvSpPr>
          <p:cNvPr id="2" name="Rectangle 2"/>
          <p:cNvSpPr txBox="1">
            <a:spLocks/>
          </p:cNvSpPr>
          <p:nvPr/>
        </p:nvSpPr>
        <p:spPr>
          <a:xfrm>
            <a:off x="2575481" y="147295"/>
            <a:ext cx="3173887" cy="462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ігор</a:t>
            </a:r>
            <a:endParaRPr lang="ru-RU" alt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609600" y="819149"/>
            <a:ext cx="3724275" cy="3609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сенсорні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endParaRPr lang="ru-RU" alt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ігри-маніпуляції</a:t>
            </a:r>
            <a:endParaRPr lang="ru-RU" alt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</a:t>
            </a: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і, рольові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конструкторські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uk-UA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портивні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ігри-змагання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воєнні ігри,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настільні ігри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мовленнєві ігри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3790262" y="1928813"/>
            <a:ext cx="4981576" cy="3609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 з розвитку дрібної моторики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ігри-драматизації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дидактичні ігри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ділові ігри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 ігри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 з правилами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комп’ютерні ігри</a:t>
            </a:r>
            <a:endParaRPr lang="ru-RU" alt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27"/>
            <a:ext cx="9144000" cy="68701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819" y="254054"/>
            <a:ext cx="6118512" cy="1250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9700" y="1908121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Добровільність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активність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 залежність учасників гри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7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41275642"/>
              </p:ext>
            </p:extLst>
          </p:nvPr>
        </p:nvGraphicFramePr>
        <p:xfrm>
          <a:off x="694428" y="227553"/>
          <a:ext cx="78527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14540092"/>
              </p:ext>
            </p:extLst>
          </p:nvPr>
        </p:nvGraphicFramePr>
        <p:xfrm>
          <a:off x="2114550" y="3371850"/>
          <a:ext cx="4752976" cy="3372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4123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69"/>
            <a:ext cx="9144000" cy="6884479"/>
          </a:xfrm>
          <a:prstGeom prst="rect">
            <a:avLst/>
          </a:prstGeom>
        </p:spPr>
      </p:pic>
      <p:sp>
        <p:nvSpPr>
          <p:cNvPr id="2" name="Rectangle 3"/>
          <p:cNvSpPr txBox="1">
            <a:spLocks/>
          </p:cNvSpPr>
          <p:nvPr/>
        </p:nvSpPr>
        <p:spPr>
          <a:xfrm>
            <a:off x="-75413" y="495726"/>
            <a:ext cx="9417376" cy="9371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alt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</a:t>
            </a:r>
            <a:r>
              <a:rPr lang="ru-RU" alt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мотивована</a:t>
            </a:r>
            <a:r>
              <a:rPr lang="ru-RU" alt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самоцінна</a:t>
            </a:r>
            <a:r>
              <a:rPr lang="ru-RU" alt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alt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alt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9986" y="1319753"/>
            <a:ext cx="5580063" cy="3384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</a:t>
            </a:r>
            <a:r>
              <a:rPr lang="ru-RU" altLang="ru-RU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включається</a:t>
            </a:r>
            <a:r>
              <a:rPr lang="ru-RU" altLang="ru-RU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altLang="ru-RU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інтелектуальним</a:t>
            </a:r>
            <a:r>
              <a:rPr lang="ru-RU" altLang="ru-RU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особистісним</a:t>
            </a:r>
            <a:r>
              <a:rPr lang="ru-RU" altLang="ru-RU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altLang="ru-RU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емоційним</a:t>
            </a:r>
            <a:r>
              <a:rPr lang="ru-RU" altLang="ru-RU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потенціалом</a:t>
            </a:r>
            <a:r>
              <a:rPr lang="ru-RU" altLang="ru-RU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altLang="ru-RU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усим</a:t>
            </a:r>
            <a:r>
              <a:rPr lang="ru-RU" altLang="ru-RU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altLang="ru-RU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життєвим</a:t>
            </a:r>
            <a:r>
              <a:rPr lang="ru-RU" altLang="ru-RU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altLang="ru-RU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altLang="ru-RU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творчими</a:t>
            </a:r>
            <a:r>
              <a:rPr lang="ru-RU" altLang="ru-RU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ресурсами. </a:t>
            </a:r>
          </a:p>
          <a:p>
            <a:pPr algn="ctr"/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29566" y="0"/>
            <a:ext cx="9273565" cy="6858000"/>
          </a:xfrm>
          <a:prstGeom prst="rect">
            <a:avLst/>
          </a:prstGeom>
        </p:spPr>
      </p:pic>
      <p:sp>
        <p:nvSpPr>
          <p:cNvPr id="2" name="Rectangle 2"/>
          <p:cNvSpPr txBox="1">
            <a:spLocks/>
          </p:cNvSpPr>
          <p:nvPr/>
        </p:nvSpPr>
        <p:spPr>
          <a:xfrm>
            <a:off x="3097213" y="189649"/>
            <a:ext cx="3360737" cy="692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ru-RU" sz="4000" b="1" dirty="0" smtClean="0">
                <a:solidFill>
                  <a:srgbClr val="017D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гри:</a:t>
            </a:r>
            <a:endParaRPr lang="ru-RU" altLang="ru-RU" sz="4000" b="1" dirty="0" smtClean="0">
              <a:solidFill>
                <a:srgbClr val="017D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684212" y="862749"/>
            <a:ext cx="8459788" cy="6381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Розважальна;</a:t>
            </a:r>
          </a:p>
          <a:p>
            <a:r>
              <a:rPr lang="uk-UA" alt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 всі сфери існування дитини </a:t>
            </a:r>
            <a:r>
              <a:rPr lang="uk-UA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(емоційна, вольова, пізнавальна, </a:t>
            </a:r>
            <a:r>
              <a:rPr lang="uk-UA" alt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мовна</a:t>
            </a:r>
            <a:r>
              <a:rPr lang="uk-UA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рухова, особистісна, комунікативна, соціальна, мотиваційно-</a:t>
            </a:r>
            <a:r>
              <a:rPr lang="uk-UA" alt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потребова</a:t>
            </a:r>
            <a:r>
              <a:rPr lang="uk-UA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uk-UA" alt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Виховує соціально прийнятні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норми взаємин між людьми;</a:t>
            </a:r>
          </a:p>
          <a:p>
            <a:r>
              <a:rPr lang="uk-UA" alt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Навчає підпорядковувати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свою поведінку вимогам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ситуації і нормам моралі;</a:t>
            </a:r>
          </a:p>
          <a:p>
            <a:r>
              <a:rPr lang="uk-UA" alt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Корекційна функція;</a:t>
            </a:r>
          </a:p>
          <a:p>
            <a:r>
              <a:rPr lang="uk-UA" alt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Самореалізація в грі;</a:t>
            </a:r>
          </a:p>
          <a:p>
            <a:r>
              <a:rPr lang="uk-UA" alt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соціалізації.</a:t>
            </a:r>
            <a:endParaRPr lang="ru-RU" altLang="ru-RU" sz="2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785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477" y="505398"/>
            <a:ext cx="889890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Пізнавальні</a:t>
            </a:r>
            <a:r>
              <a:rPr lang="ru-RU" sz="2400" b="1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u="sng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психічні</a:t>
            </a:r>
            <a:r>
              <a:rPr lang="ru-RU" sz="2400" b="1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u="sng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процеси</a:t>
            </a:r>
            <a:endParaRPr lang="ru-RU" sz="2400" b="1" u="sng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r>
              <a:rPr lang="uk-UA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 відображення в свідомості людини цілісних предметів або явищ при їх безпосередній дії на органи чуття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психічний процес, що полягає в спрямованості і зосередженості свідомості на певному об'єкті при одночасному відволіканні від інших.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складний психічний процес, який визначається як відкладення, збереження, впізнавання і відтворення індивідом його досвіду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узагальненого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опосередкованого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дійсності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психічний процес створення образу предмета шляхом перетворення реальності.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7790" y="4125457"/>
            <a:ext cx="5340778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дитинство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народження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1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року) –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відчуття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ранній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(1-3 роки)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(3-7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сприйняття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пам'ять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молодший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шкільний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(7-11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5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027521" y="103695"/>
            <a:ext cx="6504495" cy="6608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404595" y="1375327"/>
            <a:ext cx="5561814" cy="53365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185151" y="2633095"/>
            <a:ext cx="4179805" cy="41210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085118" y="4323761"/>
            <a:ext cx="2379874" cy="23881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317" y="4323761"/>
            <a:ext cx="1895475" cy="2409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2241" y="3224842"/>
            <a:ext cx="3299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актуального  розвитку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1478" y="1701859"/>
            <a:ext cx="3747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найближчого   розвитку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9564" y="401759"/>
            <a:ext cx="3839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потенційного   розвитку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9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29566" y="0"/>
            <a:ext cx="927356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0976" y="133488"/>
            <a:ext cx="601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Сенсорна інтеграція (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д-р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Ауерс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Ayers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25" y="351074"/>
            <a:ext cx="8785782" cy="5430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Симптоми</a:t>
            </a:r>
            <a:r>
              <a:rPr lang="ru-RU" sz="2400" b="1" u="sng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endParaRPr lang="ru-RU" sz="2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надмірна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чутливість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тактильним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зоровим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слуховим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стимулам, 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уникнення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торкання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деяких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фактур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пісок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каша);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уникнення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занять з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пластиліном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малювання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пальцями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маніпулюванням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столових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приборів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ножиць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захоплення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олівця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надчутливість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звуків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світла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письма і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вислуховування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їзди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велосипеді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уникнення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гойдалках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каруселях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надмірне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захоплення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цими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іграми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утруднення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переписуванні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пропускання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букв,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складів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розрізненні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правого та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лівого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боків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особливо, коли у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немає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часу,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задуматися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поріг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толерантності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близькості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іншої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занадто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занадто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рухової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розлади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м'язового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тонусу;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рухова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стосуватися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дрібної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моторики);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рухова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незграбність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концентрації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імпульсивність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стомлюваність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відмова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контактів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затримка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рухового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44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3447" y="152400"/>
            <a:ext cx="634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«6 цеглинок»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81" y="956772"/>
            <a:ext cx="4645191" cy="19466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27183" y="1123544"/>
            <a:ext cx="4362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детально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43681" y="2780519"/>
            <a:ext cx="41525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зосередитись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розмірковувати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як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276" y="35705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парах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дослухаючись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0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29566" y="0"/>
            <a:ext cx="927356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61387" y="369159"/>
            <a:ext cx="2088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>
                <a:solidFill>
                  <a:srgbClr val="66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Коректурна</a:t>
            </a:r>
            <a:r>
              <a:rPr lang="ru-RU" u="sng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 проба </a:t>
            </a:r>
            <a:endParaRPr lang="ru-RU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83" y="879689"/>
            <a:ext cx="4356368" cy="2765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3644901"/>
            <a:ext cx="2213876" cy="2739120"/>
          </a:xfrm>
          <a:prstGeom prst="rect">
            <a:avLst/>
          </a:prstGeom>
        </p:spPr>
      </p:pic>
      <p:sp>
        <p:nvSpPr>
          <p:cNvPr id="6" name="AutoShape 4" descr="ÐÐ°ÑÑÐ¸Ð½ÐºÐ¸ Ð¿Ð¾ Ð·Ð°Ð¿ÑÐ¾ÑÑ ÐºÐ¾ÑÑÐµÐºÑÑÑÐ½Ð° Ð¿ÑÐ¾Ð±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8043" y="3703659"/>
            <a:ext cx="1895475" cy="2680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8200" y="369159"/>
            <a:ext cx="250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 </a:t>
            </a:r>
            <a:r>
              <a:rPr lang="uk-UA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Шульте</a:t>
            </a:r>
            <a:endParaRPr lang="ru-RU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ÐÐ°ÑÑÐ¸Ð½ÐºÐ¸ Ð¿Ð¾ Ð·Ð°Ð¿ÑÐ¾ÑÑ ÑÐ°Ð±Ð»Ð¸ÑÑ ÑÑÐ»ÑÑ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4" y="738491"/>
            <a:ext cx="3502025" cy="263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3990" y="3539946"/>
            <a:ext cx="1953310" cy="1929777"/>
          </a:xfrm>
          <a:prstGeom prst="rect">
            <a:avLst/>
          </a:prstGeom>
        </p:spPr>
      </p:pic>
      <p:sp>
        <p:nvSpPr>
          <p:cNvPr id="10" name="AutoShape 8" descr="ÐÐ°ÑÑÐ¸Ð½ÐºÐ¸ Ð¿Ð¾ Ð·Ð°Ð¿ÑÐ¾ÑÑ ÑÐ°Ð±Ð»Ð¸ÑÑ ÑÑÐ»ÑÑ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1331" y="3565327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69"/>
            <a:ext cx="9144000" cy="68844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2600" y="152400"/>
            <a:ext cx="302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Анаграми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44" y="860286"/>
            <a:ext cx="2769156" cy="3921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200" y="860285"/>
            <a:ext cx="2769156" cy="3921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2600" y="1435100"/>
            <a:ext cx="287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щіку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кущі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пухсі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хапта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птаха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4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20850" y="256241"/>
            <a:ext cx="774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Шифрування</a:t>
            </a:r>
          </a:p>
          <a:p>
            <a:pPr algn="ctr"/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(написання </a:t>
            </a: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фрази </a:t>
            </a:r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 голосних)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2800" y="3620116"/>
            <a:ext cx="702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Добрий день! Раді вас бачити!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300" y="2184400"/>
            <a:ext cx="576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Дбрй</a:t>
            </a:r>
            <a:r>
              <a:rPr lang="uk-UA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днь</a:t>
            </a:r>
            <a:r>
              <a:rPr lang="uk-UA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uk-UA" sz="4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Рд</a:t>
            </a:r>
            <a:r>
              <a:rPr lang="uk-UA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  <a:r>
              <a:rPr lang="uk-UA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бчт</a:t>
            </a:r>
            <a:r>
              <a:rPr lang="uk-UA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3900" y="317500"/>
            <a:ext cx="482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Кольорові слова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37594" b="-1658"/>
          <a:stretch/>
        </p:blipFill>
        <p:spPr>
          <a:xfrm>
            <a:off x="3454400" y="1278000"/>
            <a:ext cx="4851400" cy="225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67143"/>
          <a:stretch/>
        </p:blipFill>
        <p:spPr>
          <a:xfrm>
            <a:off x="4203700" y="4086368"/>
            <a:ext cx="2554286" cy="22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634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Loskutov family</dc:creator>
  <cp:lastModifiedBy>Loskutov family</cp:lastModifiedBy>
  <cp:revision>26</cp:revision>
  <dcterms:created xsi:type="dcterms:W3CDTF">2018-03-25T16:47:56Z</dcterms:created>
  <dcterms:modified xsi:type="dcterms:W3CDTF">2018-03-26T03:27:12Z</dcterms:modified>
</cp:coreProperties>
</file>